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1"/>
  </p:notesMasterIdLst>
  <p:handoutMasterIdLst>
    <p:handoutMasterId r:id="rId42"/>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64" r:id="rId25"/>
    <p:sldId id="1363" r:id="rId26"/>
    <p:sldId id="1361" r:id="rId27"/>
    <p:sldId id="1359" r:id="rId28"/>
    <p:sldId id="1360" r:id="rId29"/>
    <p:sldId id="1362" r:id="rId30"/>
    <p:sldId id="1378" r:id="rId31"/>
    <p:sldId id="1347" r:id="rId32"/>
    <p:sldId id="1354" r:id="rId33"/>
    <p:sldId id="1355" r:id="rId34"/>
    <p:sldId id="1356" r:id="rId35"/>
    <p:sldId id="1357" r:id="rId36"/>
    <p:sldId id="1358" r:id="rId37"/>
    <p:sldId id="1389" r:id="rId38"/>
    <p:sldId id="1390" r:id="rId39"/>
    <p:sldId id="1353"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54" autoAdjust="0"/>
    <p:restoredTop sz="75150" autoAdjust="0"/>
  </p:normalViewPr>
  <p:slideViewPr>
    <p:cSldViewPr>
      <p:cViewPr varScale="1">
        <p:scale>
          <a:sx n="72" d="100"/>
          <a:sy n="72" d="100"/>
        </p:scale>
        <p:origin x="27" y="45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696"/>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F72793E5-889E-49EF-ADC6-C9DD9B3DDAF8}">
      <dgm:prSet custT="1"/>
      <dgm:spPr/>
      <dgm:t>
        <a:bodyPr/>
        <a:lstStyle/>
        <a:p>
          <a:pPr>
            <a:buNone/>
          </a:pPr>
          <a:r>
            <a:rPr lang="en-US" sz="3000" dirty="0"/>
            <a:t>HOL 7</a:t>
          </a:r>
        </a:p>
      </dgm:t>
    </dgm:pt>
    <dgm:pt modelId="{075DBC3C-ADEF-4ED7-991E-D074ABB759F5}" type="parTrans" cxnId="{4FCFEB28-9778-4901-9B7B-F8B3089C6608}">
      <dgm:prSet/>
      <dgm:spPr/>
      <dgm:t>
        <a:bodyPr/>
        <a:lstStyle/>
        <a:p>
          <a:endParaRPr lang="de-DE"/>
        </a:p>
      </dgm:t>
    </dgm:pt>
    <dgm:pt modelId="{530A548A-C363-4BCF-88C8-ECF35572D435}" type="sibTrans" cxnId="{4FCFEB28-9778-4901-9B7B-F8B3089C6608}">
      <dgm:prSet/>
      <dgm:spPr/>
      <dgm:t>
        <a:bodyPr/>
        <a:lstStyle/>
        <a:p>
          <a:endParaRPr lang="de-DE"/>
        </a:p>
      </dgm:t>
    </dgm:pt>
    <dgm:pt modelId="{ACD7F058-A72E-4A71-A141-230231F096A9}">
      <dgm:prSet custT="1"/>
      <dgm:spPr/>
      <dgm:t>
        <a:bodyPr/>
        <a:lstStyle/>
        <a:p>
          <a:pPr>
            <a:buNone/>
          </a:pPr>
          <a:r>
            <a:rPr lang="en-US" sz="2400" dirty="0"/>
            <a:t>Cognitive Services and the BOT Framework (AI)</a:t>
          </a:r>
        </a:p>
      </dgm:t>
    </dgm:pt>
    <dgm:pt modelId="{34A104A3-9897-48A0-9DC4-847B1E7AEC05}" type="parTrans" cxnId="{0FDE938C-88D2-41BB-BA7B-4AE0CEF11DE1}">
      <dgm:prSet/>
      <dgm:spPr/>
      <dgm:t>
        <a:bodyPr/>
        <a:lstStyle/>
        <a:p>
          <a:endParaRPr lang="de-DE"/>
        </a:p>
      </dgm:t>
    </dgm:pt>
    <dgm:pt modelId="{BADDAE36-6C18-46B3-8D25-89982CC9134B}" type="sibTrans" cxnId="{0FDE938C-88D2-41BB-BA7B-4AE0CEF11DE1}">
      <dgm:prSet/>
      <dgm:spPr/>
      <dgm:t>
        <a:bodyPr/>
        <a:lstStyle/>
        <a:p>
          <a:endParaRPr lang="de-DE"/>
        </a:p>
      </dgm:t>
    </dgm:pt>
    <dgm:pt modelId="{AC35CEE3-90A6-4802-97B4-CD1B04B05302}">
      <dgm:prSet custT="1"/>
      <dgm:spPr/>
      <dgm:t>
        <a:bodyPr/>
        <a:lstStyle/>
        <a:p>
          <a:pPr>
            <a:buNone/>
          </a:pPr>
          <a:r>
            <a:rPr lang="en-US" sz="3000" dirty="0"/>
            <a:t>HOL 8</a:t>
          </a:r>
        </a:p>
      </dgm:t>
    </dgm:pt>
    <dgm:pt modelId="{D8030E1A-4022-4409-A483-085AF0BFAA9E}" type="parTrans" cxnId="{D98709DC-9877-4713-86C8-6791E8EEA235}">
      <dgm:prSet/>
      <dgm:spPr/>
      <dgm:t>
        <a:bodyPr/>
        <a:lstStyle/>
        <a:p>
          <a:endParaRPr lang="de-DE"/>
        </a:p>
      </dgm:t>
    </dgm:pt>
    <dgm:pt modelId="{5CFE6AE6-968C-41A5-8FD0-7FF32B0C3DDB}" type="sibTrans" cxnId="{D98709DC-9877-4713-86C8-6791E8EEA235}">
      <dgm:prSet/>
      <dgm:spPr/>
      <dgm:t>
        <a:bodyPr/>
        <a:lstStyle/>
        <a:p>
          <a:endParaRPr lang="de-DE"/>
        </a:p>
      </dgm:t>
    </dgm:pt>
    <dgm:pt modelId="{BA59A335-3623-4DC5-BB86-CCBE8701F41B}">
      <dgm:prSet custT="1"/>
      <dgm:spPr/>
      <dgm:t>
        <a:bodyPr/>
        <a:lstStyle/>
        <a:p>
          <a:pPr>
            <a:buNone/>
          </a:pPr>
          <a:r>
            <a:rPr lang="en-US" sz="2400" dirty="0"/>
            <a:t>Choice: IOT or </a:t>
          </a:r>
          <a:r>
            <a:rPr lang="en-US" sz="2400" dirty="0" err="1"/>
            <a:t>PowerBI</a:t>
          </a:r>
          <a:endParaRPr lang="en-US" sz="2400" dirty="0"/>
        </a:p>
      </dgm:t>
    </dgm:pt>
    <dgm:pt modelId="{215D991F-2134-411C-B056-715C18499CE3}" type="parTrans" cxnId="{EEE04242-C1E8-4D91-B8A8-32A6D1978782}">
      <dgm:prSet/>
      <dgm:spPr/>
      <dgm:t>
        <a:bodyPr/>
        <a:lstStyle/>
        <a:p>
          <a:endParaRPr lang="de-DE"/>
        </a:p>
      </dgm:t>
    </dgm:pt>
    <dgm:pt modelId="{72DC7EDE-4FD3-4F59-9705-AAAEF8411FDD}" type="sibTrans" cxnId="{EEE04242-C1E8-4D91-B8A8-32A6D1978782}">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8"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8"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8" custScaleX="115121" custLinFactNeighborX="0">
        <dgm:presLayoutVars>
          <dgm:bulletEnabled val="1"/>
        </dgm:presLayoutVars>
      </dgm:prSet>
      <dgm:spPr/>
    </dgm:pt>
    <dgm:pt modelId="{44DC0A8B-5FC1-4778-A6C3-B3E37B2DB481}" type="pres">
      <dgm:prSet presAssocID="{DCAFE381-EF1A-4B8E-86DF-48DDB9BD3ABC}" presName="sp" presStyleCnt="0"/>
      <dgm:spPr/>
    </dgm:pt>
    <dgm:pt modelId="{277D0D69-B154-4281-AA73-46D57A0B4F3D}" type="pres">
      <dgm:prSet presAssocID="{F72793E5-889E-49EF-ADC6-C9DD9B3DDAF8}" presName="linNode" presStyleCnt="0"/>
      <dgm:spPr/>
    </dgm:pt>
    <dgm:pt modelId="{7D605DB4-8F22-4C81-A41C-BC79B7757BFE}" type="pres">
      <dgm:prSet presAssocID="{F72793E5-889E-49EF-ADC6-C9DD9B3DDAF8}" presName="parentText" presStyleLbl="node1" presStyleIdx="6" presStyleCnt="8" custScaleX="68205">
        <dgm:presLayoutVars>
          <dgm:chMax val="1"/>
          <dgm:bulletEnabled val="1"/>
        </dgm:presLayoutVars>
      </dgm:prSet>
      <dgm:spPr/>
    </dgm:pt>
    <dgm:pt modelId="{808C93CC-3137-458D-80FB-67D50AC5E5F6}" type="pres">
      <dgm:prSet presAssocID="{F72793E5-889E-49EF-ADC6-C9DD9B3DDAF8}" presName="descendantText" presStyleLbl="alignAccFollowNode1" presStyleIdx="6" presStyleCnt="8" custScaleX="115369">
        <dgm:presLayoutVars>
          <dgm:bulletEnabled val="1"/>
        </dgm:presLayoutVars>
      </dgm:prSet>
      <dgm:spPr/>
    </dgm:pt>
    <dgm:pt modelId="{04F0F8E7-91F7-43E1-882D-C2632C566A0B}" type="pres">
      <dgm:prSet presAssocID="{530A548A-C363-4BCF-88C8-ECF35572D435}" presName="sp" presStyleCnt="0"/>
      <dgm:spPr/>
    </dgm:pt>
    <dgm:pt modelId="{0E1945BB-C4DD-4038-9008-D15CE2625B6F}" type="pres">
      <dgm:prSet presAssocID="{AC35CEE3-90A6-4802-97B4-CD1B04B05302}" presName="linNode" presStyleCnt="0"/>
      <dgm:spPr/>
    </dgm:pt>
    <dgm:pt modelId="{2B6E48F1-2309-46B5-A198-0BA9DCD95328}" type="pres">
      <dgm:prSet presAssocID="{AC35CEE3-90A6-4802-97B4-CD1B04B05302}" presName="parentText" presStyleLbl="node1" presStyleIdx="7" presStyleCnt="8" custScaleX="68206">
        <dgm:presLayoutVars>
          <dgm:chMax val="1"/>
          <dgm:bulletEnabled val="1"/>
        </dgm:presLayoutVars>
      </dgm:prSet>
      <dgm:spPr/>
    </dgm:pt>
    <dgm:pt modelId="{7EFEF636-21DF-4038-A7B4-2D2033A88DD2}" type="pres">
      <dgm:prSet presAssocID="{AC35CEE3-90A6-4802-97B4-CD1B04B05302}" presName="descendantText" presStyleLbl="alignAccFollowNode1" presStyleIdx="7" presStyleCnt="8" custScaleX="115462">
        <dgm:presLayoutVars>
          <dgm:bulletEnabled val="1"/>
        </dgm:presLayoutVars>
      </dgm:prSet>
      <dgm:spPr/>
    </dgm:pt>
  </dgm:ptLst>
  <dgm:cxnLst>
    <dgm:cxn modelId="{F92D6200-E050-4C5C-A4A3-F6093702A532}" type="presOf" srcId="{F72793E5-889E-49EF-ADC6-C9DD9B3DDAF8}" destId="{7D605DB4-8F22-4C81-A41C-BC79B7757BFE}"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4FCFEB28-9778-4901-9B7B-F8B3089C6608}" srcId="{CCB75381-B66D-4B20-8298-A5FD070AB22C}" destId="{F72793E5-889E-49EF-ADC6-C9DD9B3DDAF8}" srcOrd="6" destOrd="0" parTransId="{075DBC3C-ADEF-4ED7-991E-D074ABB759F5}" sibTransId="{530A548A-C363-4BCF-88C8-ECF35572D435}"/>
    <dgm:cxn modelId="{F1C44533-58A6-475E-9B70-ACD8E8464458}" type="presOf" srcId="{ACD7F058-A72E-4A71-A141-230231F096A9}" destId="{808C93CC-3137-458D-80FB-67D50AC5E5F6}" srcOrd="0" destOrd="0" presId="urn:microsoft.com/office/officeart/2005/8/layout/vList5"/>
    <dgm:cxn modelId="{02DE013A-1E10-4586-8A15-46E4B345CB09}" type="presOf" srcId="{AC35CEE3-90A6-4802-97B4-CD1B04B05302}" destId="{2B6E48F1-2309-46B5-A198-0BA9DCD95328}"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EE04242-C1E8-4D91-B8A8-32A6D1978782}" srcId="{AC35CEE3-90A6-4802-97B4-CD1B04B05302}" destId="{BA59A335-3623-4DC5-BB86-CCBE8701F41B}" srcOrd="0" destOrd="0" parTransId="{215D991F-2134-411C-B056-715C18499CE3}" sibTransId="{72DC7EDE-4FD3-4F59-9705-AAAEF8411FDD}"/>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0FDE938C-88D2-41BB-BA7B-4AE0CEF11DE1}" srcId="{F72793E5-889E-49EF-ADC6-C9DD9B3DDAF8}" destId="{ACD7F058-A72E-4A71-A141-230231F096A9}" srcOrd="0" destOrd="0" parTransId="{34A104A3-9897-48A0-9DC4-847B1E7AEC05}" sibTransId="{BADDAE36-6C18-46B3-8D25-89982CC9134B}"/>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4DC6D6D2-F2EB-4AF5-B2FA-6660BAA3C5C4}" type="presOf" srcId="{BA59A335-3623-4DC5-BB86-CCBE8701F41B}" destId="{7EFEF636-21DF-4038-A7B4-2D2033A88DD2}"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D98709DC-9877-4713-86C8-6791E8EEA235}" srcId="{CCB75381-B66D-4B20-8298-A5FD070AB22C}" destId="{AC35CEE3-90A6-4802-97B4-CD1B04B05302}" srcOrd="7" destOrd="0" parTransId="{D8030E1A-4022-4409-A483-085AF0BFAA9E}" sibTransId="{5CFE6AE6-968C-41A5-8FD0-7FF32B0C3DDB}"/>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 modelId="{579C5B92-90CF-4ED9-BC2A-DD13DB1FDCA3}" type="presParOf" srcId="{E03513B6-B757-4D79-B241-089506EEB20F}" destId="{44DC0A8B-5FC1-4778-A6C3-B3E37B2DB481}" srcOrd="11" destOrd="0" presId="urn:microsoft.com/office/officeart/2005/8/layout/vList5"/>
    <dgm:cxn modelId="{5E065110-D8B1-45CF-B236-AFC3A3982D7D}" type="presParOf" srcId="{E03513B6-B757-4D79-B241-089506EEB20F}" destId="{277D0D69-B154-4281-AA73-46D57A0B4F3D}" srcOrd="12" destOrd="0" presId="urn:microsoft.com/office/officeart/2005/8/layout/vList5"/>
    <dgm:cxn modelId="{39BF95AC-8037-4F4F-B9C3-C6A6EE1375B2}" type="presParOf" srcId="{277D0D69-B154-4281-AA73-46D57A0B4F3D}" destId="{7D605DB4-8F22-4C81-A41C-BC79B7757BFE}" srcOrd="0" destOrd="0" presId="urn:microsoft.com/office/officeart/2005/8/layout/vList5"/>
    <dgm:cxn modelId="{F341768F-7F55-4F13-B3C4-B5FD5C758AC2}" type="presParOf" srcId="{277D0D69-B154-4281-AA73-46D57A0B4F3D}" destId="{808C93CC-3137-458D-80FB-67D50AC5E5F6}" srcOrd="1" destOrd="0" presId="urn:microsoft.com/office/officeart/2005/8/layout/vList5"/>
    <dgm:cxn modelId="{2958A4FA-416E-413E-BDDB-4ABE6E0F2089}" type="presParOf" srcId="{E03513B6-B757-4D79-B241-089506EEB20F}" destId="{04F0F8E7-91F7-43E1-882D-C2632C566A0B}" srcOrd="13" destOrd="0" presId="urn:microsoft.com/office/officeart/2005/8/layout/vList5"/>
    <dgm:cxn modelId="{F228896B-BE23-44C8-A17A-E39A9454D704}" type="presParOf" srcId="{E03513B6-B757-4D79-B241-089506EEB20F}" destId="{0E1945BB-C4DD-4038-9008-D15CE2625B6F}" srcOrd="14" destOrd="0" presId="urn:microsoft.com/office/officeart/2005/8/layout/vList5"/>
    <dgm:cxn modelId="{4A72B600-BF22-40A9-8F1B-B11C3F3C6CAD}" type="presParOf" srcId="{0E1945BB-C4DD-4038-9008-D15CE2625B6F}" destId="{2B6E48F1-2309-46B5-A198-0BA9DCD95328}" srcOrd="0" destOrd="0" presId="urn:microsoft.com/office/officeart/2005/8/layout/vList5"/>
    <dgm:cxn modelId="{AE22BB68-11DE-43B9-A244-CABD01B81F5E}" type="presParOf" srcId="{0E1945BB-C4DD-4038-9008-D15CE2625B6F}" destId="{7EFEF636-21DF-4038-A7B4-2D2033A88D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038462" y="-3985565"/>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4" y="90027"/>
        <a:ext cx="8592219" cy="466258"/>
      </dsp:txXfrm>
    </dsp:sp>
    <dsp:sp modelId="{A5438C1E-89FB-411C-9EAB-7842FD136D3A}">
      <dsp:nvSpPr>
        <dsp:cNvPr id="0" name=""/>
        <dsp:cNvSpPr/>
      </dsp:nvSpPr>
      <dsp:spPr>
        <a:xfrm>
          <a:off x="90638" y="11342"/>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1</a:t>
          </a:r>
        </a:p>
      </dsp:txBody>
      <dsp:txXfrm>
        <a:off x="122167" y="42871"/>
        <a:ext cx="2834398" cy="582825"/>
      </dsp:txXfrm>
    </dsp:sp>
    <dsp:sp modelId="{E6420154-04FB-467D-88B8-1F7D05114D7E}">
      <dsp:nvSpPr>
        <dsp:cNvPr id="0" name=""/>
        <dsp:cNvSpPr/>
      </dsp:nvSpPr>
      <dsp:spPr>
        <a:xfrm rot="5400000">
          <a:off x="7038462" y="-3307387"/>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4" y="768205"/>
        <a:ext cx="8592219" cy="466258"/>
      </dsp:txXfrm>
    </dsp:sp>
    <dsp:sp modelId="{F8539A12-2D82-4C88-98C3-1B1E242F4079}">
      <dsp:nvSpPr>
        <dsp:cNvPr id="0" name=""/>
        <dsp:cNvSpPr/>
      </dsp:nvSpPr>
      <dsp:spPr>
        <a:xfrm>
          <a:off x="90638" y="689520"/>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2</a:t>
          </a:r>
        </a:p>
      </dsp:txBody>
      <dsp:txXfrm>
        <a:off x="122167" y="721049"/>
        <a:ext cx="2834398" cy="582825"/>
      </dsp:txXfrm>
    </dsp:sp>
    <dsp:sp modelId="{61247A71-DC9E-4A76-B169-395D763BB202}">
      <dsp:nvSpPr>
        <dsp:cNvPr id="0" name=""/>
        <dsp:cNvSpPr/>
      </dsp:nvSpPr>
      <dsp:spPr>
        <a:xfrm rot="5400000">
          <a:off x="7038462" y="-2629209"/>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4" y="1446383"/>
        <a:ext cx="8592219" cy="466258"/>
      </dsp:txXfrm>
    </dsp:sp>
    <dsp:sp modelId="{1D40B9DC-3DB8-4751-BFF0-8DBEF83FF13C}">
      <dsp:nvSpPr>
        <dsp:cNvPr id="0" name=""/>
        <dsp:cNvSpPr/>
      </dsp:nvSpPr>
      <dsp:spPr>
        <a:xfrm>
          <a:off x="90638" y="1367698"/>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3</a:t>
          </a:r>
        </a:p>
      </dsp:txBody>
      <dsp:txXfrm>
        <a:off x="122167" y="1399227"/>
        <a:ext cx="2834398" cy="582825"/>
      </dsp:txXfrm>
    </dsp:sp>
    <dsp:sp modelId="{735907E8-CD71-421F-8950-285DC6511AD6}">
      <dsp:nvSpPr>
        <dsp:cNvPr id="0" name=""/>
        <dsp:cNvSpPr/>
      </dsp:nvSpPr>
      <dsp:spPr>
        <a:xfrm rot="5400000">
          <a:off x="7038462" y="-1951031"/>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4" y="2124561"/>
        <a:ext cx="8592219" cy="466258"/>
      </dsp:txXfrm>
    </dsp:sp>
    <dsp:sp modelId="{03632F8B-4E93-4840-9E4E-68F53BBC5873}">
      <dsp:nvSpPr>
        <dsp:cNvPr id="0" name=""/>
        <dsp:cNvSpPr/>
      </dsp:nvSpPr>
      <dsp:spPr>
        <a:xfrm>
          <a:off x="90638" y="2045876"/>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4</a:t>
          </a:r>
        </a:p>
      </dsp:txBody>
      <dsp:txXfrm>
        <a:off x="122167" y="2077405"/>
        <a:ext cx="2834398" cy="582825"/>
      </dsp:txXfrm>
    </dsp:sp>
    <dsp:sp modelId="{4F53A1C7-4C5E-467C-93C1-9040792E7E19}">
      <dsp:nvSpPr>
        <dsp:cNvPr id="0" name=""/>
        <dsp:cNvSpPr/>
      </dsp:nvSpPr>
      <dsp:spPr>
        <a:xfrm rot="5400000">
          <a:off x="7038462" y="-1272854"/>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4" y="2802738"/>
        <a:ext cx="8592219" cy="466258"/>
      </dsp:txXfrm>
    </dsp:sp>
    <dsp:sp modelId="{7F905116-DF52-47DE-BE38-A75756ACB8D6}">
      <dsp:nvSpPr>
        <dsp:cNvPr id="0" name=""/>
        <dsp:cNvSpPr/>
      </dsp:nvSpPr>
      <dsp:spPr>
        <a:xfrm>
          <a:off x="90638" y="2724054"/>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5</a:t>
          </a:r>
        </a:p>
      </dsp:txBody>
      <dsp:txXfrm>
        <a:off x="122167" y="2755583"/>
        <a:ext cx="2834398" cy="582825"/>
      </dsp:txXfrm>
    </dsp:sp>
    <dsp:sp modelId="{221D5F81-3BC4-4811-940D-8B1BBEDB27DE}">
      <dsp:nvSpPr>
        <dsp:cNvPr id="0" name=""/>
        <dsp:cNvSpPr/>
      </dsp:nvSpPr>
      <dsp:spPr>
        <a:xfrm rot="5400000">
          <a:off x="7038462" y="-594676"/>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4" y="3480916"/>
        <a:ext cx="8592219" cy="466258"/>
      </dsp:txXfrm>
    </dsp:sp>
    <dsp:sp modelId="{855CB823-9B0A-44F5-93DF-71A72EAFEDC3}">
      <dsp:nvSpPr>
        <dsp:cNvPr id="0" name=""/>
        <dsp:cNvSpPr/>
      </dsp:nvSpPr>
      <dsp:spPr>
        <a:xfrm>
          <a:off x="90638" y="3391103"/>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6</a:t>
          </a:r>
        </a:p>
      </dsp:txBody>
      <dsp:txXfrm>
        <a:off x="122167" y="3422632"/>
        <a:ext cx="2834398" cy="582825"/>
      </dsp:txXfrm>
    </dsp:sp>
    <dsp:sp modelId="{808C93CC-3137-458D-80FB-67D50AC5E5F6}">
      <dsp:nvSpPr>
        <dsp:cNvPr id="0" name=""/>
        <dsp:cNvSpPr/>
      </dsp:nvSpPr>
      <dsp:spPr>
        <a:xfrm rot="5400000">
          <a:off x="7022144" y="74219"/>
          <a:ext cx="516706" cy="863600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Cognitive Services and the BOT Framework (AI)</a:t>
          </a:r>
        </a:p>
      </dsp:txBody>
      <dsp:txXfrm rot="-5400000">
        <a:off x="2962494" y="4159093"/>
        <a:ext cx="8610783" cy="466258"/>
      </dsp:txXfrm>
    </dsp:sp>
    <dsp:sp modelId="{7D605DB4-8F22-4C81-A41C-BC79B7757BFE}">
      <dsp:nvSpPr>
        <dsp:cNvPr id="0" name=""/>
        <dsp:cNvSpPr/>
      </dsp:nvSpPr>
      <dsp:spPr>
        <a:xfrm>
          <a:off x="90638" y="4069281"/>
          <a:ext cx="2871855"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7</a:t>
          </a:r>
        </a:p>
      </dsp:txBody>
      <dsp:txXfrm>
        <a:off x="122167" y="4100810"/>
        <a:ext cx="2808797" cy="582825"/>
      </dsp:txXfrm>
    </dsp:sp>
    <dsp:sp modelId="{7EFEF636-21DF-4038-A7B4-2D2033A88DD2}">
      <dsp:nvSpPr>
        <dsp:cNvPr id="0" name=""/>
        <dsp:cNvSpPr/>
      </dsp:nvSpPr>
      <dsp:spPr>
        <a:xfrm rot="5400000">
          <a:off x="7025667" y="748916"/>
          <a:ext cx="516706" cy="864296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Choice: IOT or </a:t>
          </a:r>
          <a:r>
            <a:rPr lang="en-US" sz="2400" kern="1200" dirty="0" err="1"/>
            <a:t>PowerBI</a:t>
          </a:r>
          <a:endParaRPr lang="en-US" sz="2400" kern="1200" dirty="0"/>
        </a:p>
      </dsp:txBody>
      <dsp:txXfrm rot="-5400000">
        <a:off x="2962536" y="4837271"/>
        <a:ext cx="8617744" cy="466258"/>
      </dsp:txXfrm>
    </dsp:sp>
    <dsp:sp modelId="{2B6E48F1-2309-46B5-A198-0BA9DCD95328}">
      <dsp:nvSpPr>
        <dsp:cNvPr id="0" name=""/>
        <dsp:cNvSpPr/>
      </dsp:nvSpPr>
      <dsp:spPr>
        <a:xfrm>
          <a:off x="90638" y="4747459"/>
          <a:ext cx="2871897"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8</a:t>
          </a:r>
        </a:p>
      </dsp:txBody>
      <dsp:txXfrm>
        <a:off x="122167" y="4778988"/>
        <a:ext cx="2808839" cy="58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11/30/2017 9:07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11/30/2017 9:07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11/30/2017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11/30/2017 9:07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11/30/2017 9:07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3.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92888551"/>
              </p:ext>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Bots</a:t>
            </a:r>
          </a:p>
        </p:txBody>
      </p:sp>
    </p:spTree>
    <p:extLst>
      <p:ext uri="{BB962C8B-B14F-4D97-AF65-F5344CB8AC3E}">
        <p14:creationId xmlns:p14="http://schemas.microsoft.com/office/powerpoint/2010/main" val="558359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Connect to data in Cosmos DB using Power BI</a:t>
            </a:r>
          </a:p>
          <a:p>
            <a:r>
              <a:rPr lang="en-US" dirty="0"/>
              <a:t>Add a calculated column to a Power BI report</a:t>
            </a:r>
          </a:p>
          <a:p>
            <a:r>
              <a:rPr lang="en-US" dirty="0"/>
              <a:t>Publish and view a report to the Power BI service</a:t>
            </a:r>
          </a:p>
          <a:p>
            <a:endParaRPr lang="en-US" dirty="0"/>
          </a:p>
        </p:txBody>
      </p:sp>
      <p:sp>
        <p:nvSpPr>
          <p:cNvPr id="3" name="Title 2"/>
          <p:cNvSpPr>
            <a:spLocks noGrp="1"/>
          </p:cNvSpPr>
          <p:nvPr>
            <p:ph type="title"/>
          </p:nvPr>
        </p:nvSpPr>
        <p:spPr/>
        <p:txBody>
          <a:bodyPr/>
          <a:lstStyle/>
          <a:p>
            <a:r>
              <a:rPr lang="en-US" dirty="0"/>
              <a:t>HOL 8 – Power BI</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82222" y="2081813"/>
            <a:ext cx="2218968" cy="1729704"/>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Microsoft AI</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2115</Words>
  <Application>Microsoft Office PowerPoint</Application>
  <PresentationFormat>Benutzerdefiniert</PresentationFormat>
  <Paragraphs>508</Paragraphs>
  <Slides>34</Slides>
  <Notes>34</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34</vt:i4>
      </vt:variant>
    </vt:vector>
  </HeadingPairs>
  <TitlesOfParts>
    <vt:vector size="51" baseType="lpstr">
      <vt:lpstr>ＭＳ Ｐゴシック</vt:lpstr>
      <vt:lpstr>ＭＳ Ｐゴシック</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Bots</vt:lpstr>
      <vt:lpstr>HOL 8 – Power BI</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97</cp:revision>
  <dcterms:created xsi:type="dcterms:W3CDTF">2016-10-04T22:06:48Z</dcterms:created>
  <dcterms:modified xsi:type="dcterms:W3CDTF">2017-11-30T08:56:09Z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